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58" r:id="rId3"/>
    <p:sldId id="263" r:id="rId4"/>
    <p:sldId id="264" r:id="rId5"/>
    <p:sldId id="259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7045" y="1368856"/>
            <a:ext cx="9602787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請聽天使歡喜的聲</a:t>
            </a:r>
            <a:br>
              <a:rPr lang="en-US" altLang="zh-TW" b="1" dirty="0">
                <a:solidFill>
                  <a:schemeClr val="bg1"/>
                </a:solidFill>
              </a:rPr>
            </a:br>
            <a:r>
              <a:rPr lang="en-US" altLang="zh-TW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Come, hear the voice of angels sing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090" y="0"/>
            <a:ext cx="9420631" cy="64114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請聽天使歡喜的聲</a:t>
            </a:r>
            <a:r>
              <a:rPr lang="zh-TW" altLang="en-US" sz="2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2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救主誕生大闢的城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chhut-si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Tai-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pit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5.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angel sings in joyful strain.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Savior’s lowly birth proclaim:</a:t>
            </a:r>
          </a:p>
        </p:txBody>
      </p:sp>
    </p:spTree>
    <p:extLst>
      <p:ext uri="{BB962C8B-B14F-4D97-AF65-F5344CB8AC3E}">
        <p14:creationId xmlns:p14="http://schemas.microsoft.com/office/powerpoint/2010/main" val="2531932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38222"/>
            <a:ext cx="8915400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天上天軍同心讚美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thian-kun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tang-sim o-lo, 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地面衆人大家和好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Toe-bin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tai-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ho-ho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hosts of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heav’n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in praise agree,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On earth all men in harmony.</a:t>
            </a:r>
          </a:p>
        </p:txBody>
      </p:sp>
    </p:spTree>
    <p:extLst>
      <p:ext uri="{BB962C8B-B14F-4D97-AF65-F5344CB8AC3E}">
        <p14:creationId xmlns:p14="http://schemas.microsoft.com/office/powerpoint/2010/main" val="2234414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159489"/>
            <a:ext cx="9420631" cy="65390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6.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請聽天使歡喜的聲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救主誕生大闢的城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chhut-si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Tai-pit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e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6.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angel sings in joyful strain.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Savior’s lowly birth proclaim:</a:t>
            </a:r>
          </a:p>
        </p:txBody>
      </p:sp>
    </p:spTree>
    <p:extLst>
      <p:ext uri="{BB962C8B-B14F-4D97-AF65-F5344CB8AC3E}">
        <p14:creationId xmlns:p14="http://schemas.microsoft.com/office/powerpoint/2010/main" val="4021396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7328" y="0"/>
            <a:ext cx="8915400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祂被上帝立做救主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lip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救人永活長長久久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eng-oah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tng-tng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Chosen of God to save mankind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That all eternal life may find.</a:t>
            </a:r>
          </a:p>
        </p:txBody>
      </p:sp>
    </p:spTree>
    <p:extLst>
      <p:ext uri="{BB962C8B-B14F-4D97-AF65-F5344CB8AC3E}">
        <p14:creationId xmlns:p14="http://schemas.microsoft.com/office/powerpoint/2010/main" val="1826947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072" y="0"/>
            <a:ext cx="9420631" cy="65390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請聽天使歡喜的聲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救主誕生大闢的城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	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chhut-si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Tai-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pit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e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angel sings in joyful strain,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Savior’s lowly birth proclaim: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23473"/>
            <a:ext cx="8915400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這樣的聲實在好聽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sit-chai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咱當讚美救主尊名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Lan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chun-mia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Surely the sound as music came,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Let us now praise the Savior’s name.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091" y="124847"/>
            <a:ext cx="9420631" cy="61137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請聽天使歡喜的聲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救主誕生大闢的城</a:t>
            </a:r>
            <a:r>
              <a:rPr lang="en-PH" altLang="zh-TW" sz="2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2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chhut-si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Tai-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pit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e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angel sings in joyful strain.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Savior’s lowly birth proclaim:</a:t>
            </a: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82467"/>
            <a:ext cx="8915400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祂是上帝獨生的子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Kia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咱當敬畏救主尊名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Lan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chun-mia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only Son of God He came,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Let us revere the Savior’s name.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207335"/>
            <a:ext cx="9420631" cy="64433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請聽天使歡喜的聲</a:t>
            </a:r>
            <a:r>
              <a:rPr lang="zh-TW" altLang="en-US" sz="2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2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救主誕生大闢的</a:t>
            </a:r>
            <a:r>
              <a:rPr lang="zh-TW" altLang="en-US" sz="4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城</a:t>
            </a:r>
            <a:r>
              <a:rPr lang="en-PH" altLang="zh-TW" sz="2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2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chhut-si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Tai-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pit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e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angel sings in joyful strain.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Savior’s lowly birth proclaim:</a:t>
            </a:r>
          </a:p>
        </p:txBody>
      </p:sp>
    </p:spTree>
    <p:extLst>
      <p:ext uri="{BB962C8B-B14F-4D97-AF65-F5344CB8AC3E}">
        <p14:creationId xmlns:p14="http://schemas.microsoft.com/office/powerpoint/2010/main" val="3844101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3586" y="167719"/>
            <a:ext cx="8915400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天使傳講您皆免驚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Lin long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我報救主拯救大名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Goa po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-chu chin-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toa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mia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angel said Be not afraid,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Salvation’s task is on Him laid.</a:t>
            </a:r>
          </a:p>
        </p:txBody>
      </p:sp>
    </p:spTree>
    <p:extLst>
      <p:ext uri="{BB962C8B-B14F-4D97-AF65-F5344CB8AC3E}">
        <p14:creationId xmlns:p14="http://schemas.microsoft.com/office/powerpoint/2010/main" val="2080443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8575" y="372140"/>
            <a:ext cx="9420631" cy="61137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請聽天使歡喜的聲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救主誕生大闢的城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US" sz="38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sz="38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chhut-si</a:t>
            </a:r>
            <a:r>
              <a:rPr lang="en-US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Tai-pit </a:t>
            </a:r>
            <a:r>
              <a:rPr lang="zh-TW" altLang="en-US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sz="38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angel sings in joyful strain.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Savior’s lowly birth proclaim:</a:t>
            </a:r>
          </a:p>
        </p:txBody>
      </p:sp>
    </p:spTree>
    <p:extLst>
      <p:ext uri="{BB962C8B-B14F-4D97-AF65-F5344CB8AC3E}">
        <p14:creationId xmlns:p14="http://schemas.microsoft.com/office/powerpoint/2010/main" val="2316305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8335" y="182467"/>
            <a:ext cx="8915400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槽裡嬰兒包布為號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pau po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ho, 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愛救世間使人倚靠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Ai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oa-kho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manger Babe in swaddling band,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Salvation’s sign to eve-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ry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land.</a:t>
            </a:r>
          </a:p>
        </p:txBody>
      </p:sp>
    </p:spTree>
    <p:extLst>
      <p:ext uri="{BB962C8B-B14F-4D97-AF65-F5344CB8AC3E}">
        <p14:creationId xmlns:p14="http://schemas.microsoft.com/office/powerpoint/2010/main" val="28222402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967</TotalTime>
  <Words>607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Arial</vt:lpstr>
      <vt:lpstr>Candara</vt:lpstr>
      <vt:lpstr>Tw Cen MT</vt:lpstr>
      <vt:lpstr>Circuit</vt:lpstr>
      <vt:lpstr>請聽天使歡喜的聲 Come, hear the voice of angels sing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112</cp:revision>
  <dcterms:created xsi:type="dcterms:W3CDTF">2020-01-10T06:25:13Z</dcterms:created>
  <dcterms:modified xsi:type="dcterms:W3CDTF">2020-07-16T06:44:39Z</dcterms:modified>
</cp:coreProperties>
</file>